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D5"/>
    <a:srgbClr val="FF9797"/>
    <a:srgbClr val="9DC3E6"/>
    <a:srgbClr val="230C86"/>
    <a:srgbClr val="060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25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2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3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4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4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6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3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91AB5-130E-49B8-8642-20B890907989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66731-2F47-4786-A297-C9FBFE503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2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8495858" y="2087284"/>
            <a:ext cx="53369" cy="832279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>
            <a:off x="7535921" y="1508176"/>
            <a:ext cx="1923692" cy="901461"/>
          </a:xfrm>
          <a:prstGeom prst="triangle">
            <a:avLst/>
          </a:prstGeom>
          <a:solidFill>
            <a:srgbClr val="FF97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95950" y="2190717"/>
            <a:ext cx="142428" cy="131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6" r="28326"/>
          <a:stretch/>
        </p:blipFill>
        <p:spPr>
          <a:xfrm>
            <a:off x="21662" y="24063"/>
            <a:ext cx="6098876" cy="63490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17648" y="4191826"/>
            <a:ext cx="232914" cy="2329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9556" y="114052"/>
            <a:ext cx="3385744" cy="33857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D5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17859449">
            <a:off x="6231675" y="604693"/>
            <a:ext cx="1800503" cy="1092103"/>
          </a:xfrm>
          <a:prstGeom prst="triangle">
            <a:avLst>
              <a:gd name="adj" fmla="val 19045"/>
            </a:avLst>
          </a:prstGeom>
          <a:solidFill>
            <a:srgbClr val="0000D5"/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29386" y="1709528"/>
            <a:ext cx="530088" cy="54054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7" idx="0"/>
            <a:endCxn id="8" idx="1"/>
          </p:cNvCxnSpPr>
          <p:nvPr/>
        </p:nvCxnSpPr>
        <p:spPr>
          <a:xfrm flipV="1">
            <a:off x="3334105" y="609883"/>
            <a:ext cx="3431282" cy="3581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8" idx="4"/>
          </p:cNvCxnSpPr>
          <p:nvPr/>
        </p:nvCxnSpPr>
        <p:spPr>
          <a:xfrm flipV="1">
            <a:off x="3372412" y="3499796"/>
            <a:ext cx="4590016" cy="9249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107988" y="1297215"/>
            <a:ext cx="142428" cy="13106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687874" y="818697"/>
            <a:ext cx="509048" cy="55506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90138" y="5961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D5"/>
                </a:solidFill>
              </a:rPr>
              <a:t>N</a:t>
            </a:r>
            <a:r>
              <a:rPr lang="en-US" dirty="0" smtClean="0">
                <a:solidFill>
                  <a:srgbClr val="0000D5"/>
                </a:solidFill>
              </a:rPr>
              <a:t>ormal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45672" y="43438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D5"/>
                </a:solidFill>
              </a:rPr>
              <a:t>Tibia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2609" y="1342781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78499" y="2358074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Femur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6185" y="2512391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</a:t>
            </a:r>
            <a:r>
              <a:rPr lang="en-US" dirty="0" err="1" smtClean="0">
                <a:solidFill>
                  <a:srgbClr val="C00000"/>
                </a:solidFill>
              </a:rPr>
              <a:t>arget_mesh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69791" y="634031"/>
            <a:ext cx="14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D5"/>
                </a:solidFill>
              </a:rPr>
              <a:t>c</a:t>
            </a:r>
            <a:r>
              <a:rPr lang="en-US" dirty="0" err="1" smtClean="0">
                <a:solidFill>
                  <a:srgbClr val="0000D5"/>
                </a:solidFill>
              </a:rPr>
              <a:t>asting_mesh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166" y="5020173"/>
            <a:ext cx="690113" cy="1051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602684" y="238450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 smtClean="0">
                <a:solidFill>
                  <a:srgbClr val="C00000"/>
                </a:solidFill>
              </a:rPr>
              <a:t>ormal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8933421">
            <a:off x="7519938" y="1281606"/>
            <a:ext cx="137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Proximity (+)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rot="20651734">
            <a:off x="9442211" y="4058613"/>
            <a:ext cx="53369" cy="832279"/>
          </a:xfrm>
          <a:prstGeom prst="straightConnector1">
            <a:avLst/>
          </a:prstGeom>
          <a:ln w="571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/>
          <p:cNvSpPr/>
          <p:nvPr/>
        </p:nvSpPr>
        <p:spPr>
          <a:xfrm rot="20651734">
            <a:off x="8354678" y="3532670"/>
            <a:ext cx="1923692" cy="901461"/>
          </a:xfrm>
          <a:prstGeom prst="triangle">
            <a:avLst/>
          </a:prstGeom>
          <a:solidFill>
            <a:srgbClr val="FF97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20651734">
            <a:off x="8772175" y="4374703"/>
            <a:ext cx="142428" cy="1310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125552" y="4858494"/>
            <a:ext cx="232914" cy="23291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42705" y="3354108"/>
            <a:ext cx="3385744" cy="338574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D5"/>
              </a:solidFill>
            </a:endParaRPr>
          </a:p>
        </p:txBody>
      </p:sp>
      <p:sp>
        <p:nvSpPr>
          <p:cNvPr id="46" name="Isosceles Triangle 45"/>
          <p:cNvSpPr/>
          <p:nvPr/>
        </p:nvSpPr>
        <p:spPr>
          <a:xfrm rot="17859449">
            <a:off x="8998495" y="4885035"/>
            <a:ext cx="1800503" cy="1092103"/>
          </a:xfrm>
          <a:prstGeom prst="triangle">
            <a:avLst>
              <a:gd name="adj" fmla="val 19045"/>
            </a:avLst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8840389" y="4433590"/>
            <a:ext cx="643845" cy="701931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4" idx="0"/>
            <a:endCxn id="45" idx="1"/>
          </p:cNvCxnSpPr>
          <p:nvPr/>
        </p:nvCxnSpPr>
        <p:spPr>
          <a:xfrm flipV="1">
            <a:off x="4242009" y="3849939"/>
            <a:ext cx="3896527" cy="1008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4" idx="4"/>
            <a:endCxn id="45" idx="3"/>
          </p:cNvCxnSpPr>
          <p:nvPr/>
        </p:nvCxnSpPr>
        <p:spPr>
          <a:xfrm>
            <a:off x="4242009" y="5091408"/>
            <a:ext cx="3896527" cy="11526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9874808" y="5577557"/>
            <a:ext cx="142428" cy="13106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9454694" y="5099039"/>
            <a:ext cx="509048" cy="55506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97607">
            <a:off x="9623611" y="490865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D5"/>
                </a:solidFill>
              </a:rPr>
              <a:t>N</a:t>
            </a:r>
            <a:r>
              <a:rPr lang="en-US" dirty="0" smtClean="0">
                <a:solidFill>
                  <a:srgbClr val="0000D5"/>
                </a:solidFill>
              </a:rPr>
              <a:t>ormal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29387" y="600248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D5"/>
                </a:solidFill>
              </a:rPr>
              <a:t>Tibia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54694" y="5624121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D5"/>
                </a:solidFill>
              </a:rPr>
              <a:t>Center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73739" y="4462290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Femur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09381" y="4641672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</a:t>
            </a:r>
            <a:r>
              <a:rPr lang="en-US" dirty="0" err="1" smtClean="0">
                <a:solidFill>
                  <a:srgbClr val="C00000"/>
                </a:solidFill>
              </a:rPr>
              <a:t>arget_mesh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09022" y="6190264"/>
            <a:ext cx="14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D5"/>
                </a:solidFill>
              </a:rPr>
              <a:t>c</a:t>
            </a:r>
            <a:r>
              <a:rPr lang="en-US" dirty="0" err="1" smtClean="0">
                <a:solidFill>
                  <a:srgbClr val="0000D5"/>
                </a:solidFill>
              </a:rPr>
              <a:t>asting_mesh</a:t>
            </a:r>
            <a:endParaRPr lang="en-US" dirty="0">
              <a:solidFill>
                <a:srgbClr val="0000D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54180" y="430257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 smtClean="0">
                <a:solidFill>
                  <a:srgbClr val="C00000"/>
                </a:solidFill>
              </a:rPr>
              <a:t>ormal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77277" y="4956215"/>
            <a:ext cx="133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Proximity (-)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4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2000753" y="2104846"/>
            <a:ext cx="1536078" cy="33643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 rot="674825">
            <a:off x="1725283" y="2488623"/>
            <a:ext cx="5909094" cy="2976113"/>
          </a:xfrm>
          <a:prstGeom prst="roundRect">
            <a:avLst>
              <a:gd name="adj" fmla="val 4929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55144" y="923027"/>
            <a:ext cx="4201064" cy="151824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3245" y="664234"/>
            <a:ext cx="5426015" cy="1017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1305" y="2610928"/>
            <a:ext cx="6955767" cy="3660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742536" y="2027208"/>
            <a:ext cx="266843" cy="77638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4059" y="1768415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Normal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 rot="695796">
            <a:off x="2419794" y="2042891"/>
            <a:ext cx="775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Proximity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622099" y="1570008"/>
            <a:ext cx="1233223" cy="113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674726">
            <a:off x="2413794" y="1841088"/>
            <a:ext cx="118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asting_mesh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20874" y="2363526"/>
            <a:ext cx="111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target_mesh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42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535855"/>
            <a:ext cx="2433890" cy="21396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483743" y="4063042"/>
            <a:ext cx="138023" cy="3191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39018" y="2838091"/>
            <a:ext cx="512594" cy="121632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7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6" y="212518"/>
            <a:ext cx="2413600" cy="19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1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227" y="995031"/>
            <a:ext cx="1696622" cy="1371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85" y="995250"/>
            <a:ext cx="1620733" cy="13707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96083" y="84274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1</a:t>
            </a:r>
            <a:endParaRPr lang="en-US" sz="1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6013" t="18249" r="47253" b="65448"/>
          <a:stretch/>
        </p:blipFill>
        <p:spPr>
          <a:xfrm>
            <a:off x="1382001" y="1318921"/>
            <a:ext cx="2708694" cy="7232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3497" y="8411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2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6837441" y="841141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Case 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2472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Arc 60"/>
          <p:cNvSpPr/>
          <p:nvPr/>
        </p:nvSpPr>
        <p:spPr>
          <a:xfrm rot="16200000">
            <a:off x="7376849" y="1936273"/>
            <a:ext cx="360981" cy="2484524"/>
          </a:xfrm>
          <a:prstGeom prst="arc">
            <a:avLst>
              <a:gd name="adj1" fmla="val 16615707"/>
              <a:gd name="adj2" fmla="val 500758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2777315" y="988949"/>
            <a:ext cx="242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use_lumped_contact_model</a:t>
            </a:r>
            <a:r>
              <a:rPr lang="en-US" sz="1200" b="1" dirty="0" smtClean="0"/>
              <a:t> = true</a:t>
            </a:r>
            <a:endParaRPr lang="en-US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574292" y="1811922"/>
                <a:ext cx="1373645" cy="491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𝑙𝑢𝑚𝑝𝑒𝑑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292" y="1811922"/>
                <a:ext cx="1373645" cy="491032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133166" y="1671959"/>
                <a:ext cx="2439963" cy="627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𝑙𝑢𝑚𝑝𝑒𝑑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𝑐𝑎𝑠𝑡𝑖𝑛𝑔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b="0" dirty="0" smtClean="0"/>
              </a:p>
              <a:p>
                <a:endParaRPr lang="en-US" sz="1200" b="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166" y="1671959"/>
                <a:ext cx="2439963" cy="627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143766" y="2106227"/>
                <a:ext cx="2430089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𝑙𝑢𝑚𝑝𝑒𝑑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𝑐𝑎𝑠𝑡𝑖𝑛𝑔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b="0" dirty="0" smtClean="0"/>
              </a:p>
              <a:p>
                <a:endParaRPr lang="en-US" sz="1200" b="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66" y="2106227"/>
                <a:ext cx="2430089" cy="616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895346" y="2326771"/>
            <a:ext cx="1255923" cy="3201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95345" y="2112963"/>
            <a:ext cx="1255923" cy="213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7291908" y="2338109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Rigid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38580" y="988949"/>
            <a:ext cx="2451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use_lumped_contact_model</a:t>
            </a:r>
            <a:r>
              <a:rPr lang="en-US" sz="1200" b="1" dirty="0" smtClean="0"/>
              <a:t> = false</a:t>
            </a:r>
            <a:endParaRPr lang="en-US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182024" y="2078331"/>
                <a:ext cx="731611" cy="292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24" y="2078331"/>
                <a:ext cx="731611" cy="292068"/>
              </a:xfrm>
              <a:prstGeom prst="rect">
                <a:avLst/>
              </a:prstGeom>
              <a:blipFill>
                <a:blip r:embed="rId5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895346" y="1315283"/>
            <a:ext cx="1255923" cy="344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95345" y="1667123"/>
            <a:ext cx="1255923" cy="330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TextBox 36"/>
          <p:cNvSpPr txBox="1"/>
          <p:nvPr/>
        </p:nvSpPr>
        <p:spPr>
          <a:xfrm>
            <a:off x="7294744" y="134825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Rigid</a:t>
            </a:r>
            <a:endParaRPr lang="en-US" sz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6309607" y="1594869"/>
                <a:ext cx="681148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7" y="1594869"/>
                <a:ext cx="681148" cy="292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6315634" y="1743822"/>
                <a:ext cx="675121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634" y="1743822"/>
                <a:ext cx="675121" cy="292068"/>
              </a:xfrm>
              <a:prstGeom prst="rect">
                <a:avLst/>
              </a:prstGeom>
              <a:blipFill>
                <a:blip r:embed="rId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6256195" y="1994616"/>
                <a:ext cx="734560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95" y="1994616"/>
                <a:ext cx="734560" cy="292068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6262222" y="2135634"/>
                <a:ext cx="728533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22" y="2135634"/>
                <a:ext cx="728533" cy="292068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8170873" y="1704396"/>
                <a:ext cx="678198" cy="292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73" y="1704396"/>
                <a:ext cx="678198" cy="2920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/>
          <p:cNvSpPr/>
          <p:nvPr/>
        </p:nvSpPr>
        <p:spPr>
          <a:xfrm rot="5400000">
            <a:off x="3473994" y="1783970"/>
            <a:ext cx="992847" cy="2174751"/>
          </a:xfrm>
          <a:prstGeom prst="arc">
            <a:avLst>
              <a:gd name="adj1" fmla="val 16200000"/>
              <a:gd name="adj2" fmla="val 54223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Arc 50"/>
          <p:cNvSpPr/>
          <p:nvPr/>
        </p:nvSpPr>
        <p:spPr>
          <a:xfrm rot="16200000">
            <a:off x="3473993" y="2312837"/>
            <a:ext cx="992847" cy="2174751"/>
          </a:xfrm>
          <a:prstGeom prst="arc">
            <a:avLst>
              <a:gd name="adj1" fmla="val 16200000"/>
              <a:gd name="adj2" fmla="val 54223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961708" y="2903788"/>
            <a:ext cx="0" cy="44222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c 55"/>
          <p:cNvSpPr/>
          <p:nvPr/>
        </p:nvSpPr>
        <p:spPr>
          <a:xfrm rot="5400000">
            <a:off x="7066318" y="1747157"/>
            <a:ext cx="992847" cy="2174751"/>
          </a:xfrm>
          <a:prstGeom prst="arc">
            <a:avLst>
              <a:gd name="adj1" fmla="val 16200000"/>
              <a:gd name="adj2" fmla="val 542232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Arc 56"/>
          <p:cNvSpPr/>
          <p:nvPr/>
        </p:nvSpPr>
        <p:spPr>
          <a:xfrm rot="16200000">
            <a:off x="7066317" y="2215061"/>
            <a:ext cx="992847" cy="2174751"/>
          </a:xfrm>
          <a:prstGeom prst="arc">
            <a:avLst>
              <a:gd name="adj1" fmla="val 16200000"/>
              <a:gd name="adj2" fmla="val 5422326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7554032" y="2806012"/>
            <a:ext cx="0" cy="53011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6778611" y="3305799"/>
                <a:ext cx="1678857" cy="292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b="0" dirty="0" smtClean="0"/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611" y="3305799"/>
                <a:ext cx="1678857" cy="292068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/>
          <p:cNvCxnSpPr/>
          <p:nvPr/>
        </p:nvCxnSpPr>
        <p:spPr>
          <a:xfrm>
            <a:off x="7467807" y="2807935"/>
            <a:ext cx="0" cy="1901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467807" y="2998044"/>
            <a:ext cx="0" cy="3380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/>
              <p:cNvSpPr/>
              <p:nvPr/>
            </p:nvSpPr>
            <p:spPr>
              <a:xfrm>
                <a:off x="6865914" y="2720519"/>
                <a:ext cx="683007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14" y="2720519"/>
                <a:ext cx="683007" cy="292068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6827388" y="2972975"/>
                <a:ext cx="736420" cy="292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𝑐𝑎𝑠𝑡𝑖𝑛𝑔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88" y="2972975"/>
                <a:ext cx="736420" cy="292068"/>
              </a:xfrm>
              <a:prstGeom prst="rect">
                <a:avLst/>
              </a:prstGeom>
              <a:blipFill>
                <a:blip r:embed="rId1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3318370" y="2323334"/>
            <a:ext cx="1255923" cy="3201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TextBox 72"/>
          <p:cNvSpPr txBox="1"/>
          <p:nvPr/>
        </p:nvSpPr>
        <p:spPr>
          <a:xfrm>
            <a:off x="3714932" y="233467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Rigid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18370" y="1311846"/>
            <a:ext cx="1255923" cy="3449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Rectangle 81"/>
          <p:cNvSpPr/>
          <p:nvPr/>
        </p:nvSpPr>
        <p:spPr>
          <a:xfrm>
            <a:off x="3318369" y="1787518"/>
            <a:ext cx="1255923" cy="5229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TextBox 82"/>
          <p:cNvSpPr txBox="1"/>
          <p:nvPr/>
        </p:nvSpPr>
        <p:spPr>
          <a:xfrm>
            <a:off x="3717768" y="134482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Rigid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3308653" y="1777749"/>
            <a:ext cx="208311" cy="58285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3573267" y="1777749"/>
            <a:ext cx="208311" cy="58285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4379497" y="1777749"/>
            <a:ext cx="208311" cy="58285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4130530" y="1777749"/>
            <a:ext cx="208311" cy="58285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3868750" y="1777749"/>
            <a:ext cx="208311" cy="58285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6854705" y="2116826"/>
            <a:ext cx="136050" cy="23145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172198" y="2116826"/>
            <a:ext cx="136050" cy="23145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8014065" y="2116826"/>
            <a:ext cx="136050" cy="23145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733444" y="2116826"/>
            <a:ext cx="136050" cy="23145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452821" y="2116826"/>
            <a:ext cx="136050" cy="23145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6854705" y="1664368"/>
            <a:ext cx="136050" cy="357636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170071" y="1664368"/>
            <a:ext cx="136050" cy="35763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8011938" y="1664368"/>
            <a:ext cx="136050" cy="35763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731317" y="1664368"/>
            <a:ext cx="136050" cy="35763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16570" r="43342"/>
          <a:stretch/>
        </p:blipFill>
        <p:spPr>
          <a:xfrm>
            <a:off x="7450694" y="1664368"/>
            <a:ext cx="136050" cy="357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109"/>
              <p:cNvSpPr/>
              <p:nvPr/>
            </p:nvSpPr>
            <p:spPr>
              <a:xfrm>
                <a:off x="7450694" y="2953457"/>
                <a:ext cx="3145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94" y="2953457"/>
                <a:ext cx="314573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/>
          <p:nvPr/>
        </p:nvCxnSpPr>
        <p:spPr>
          <a:xfrm>
            <a:off x="8222626" y="1671500"/>
            <a:ext cx="0" cy="3231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222626" y="2112963"/>
            <a:ext cx="0" cy="221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657528" y="1785123"/>
            <a:ext cx="0" cy="5327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/>
              <p:cNvSpPr/>
              <p:nvPr/>
            </p:nvSpPr>
            <p:spPr>
              <a:xfrm>
                <a:off x="3891199" y="2988044"/>
                <a:ext cx="31457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199" y="2988044"/>
                <a:ext cx="314573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90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Smith  Colin</dc:creator>
  <cp:lastModifiedBy>Smith  Colin</cp:lastModifiedBy>
  <cp:revision>26</cp:revision>
  <dcterms:created xsi:type="dcterms:W3CDTF">2020-01-08T17:32:44Z</dcterms:created>
  <dcterms:modified xsi:type="dcterms:W3CDTF">2020-01-10T11:34:10Z</dcterms:modified>
</cp:coreProperties>
</file>